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80D3AB-7656-4DCB-BBDD-8380E3E2CAB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6BE07C-1A40-44F3-B684-BD52AA2C171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Web image of the miRNA information page. (a) The first section of hsa-let-7b-5p miRNA information page with details about the miRNA and hyperlinking to external databases like miRBase and RNAcentral. (b) The second section shows information related to experimental details of DE human miRNA under HA conditions in published literature. (c) The web image of the miRNA–FFL in tabular format. (d) The web image of the TF–FFL in tabular format. (e) miRNA associations with drug. (f) miRNA associations with different disease. (g) miRNA expression level in different tissues. (h) GO functional enrichment of the miRNA targets. (i) KEGG pathway enrichment of the miRNA targets. The lengthy tables can be searched through ‘search’ box and information in table can be download in both Excel and PDF formats.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2E78F-3C20-4FFD-B7B4-8618945203C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web image of HAHmiR.DB—‘Browse’ option allows the user to browse differentially expressed (DE) miRNA during HA acclimatization using multiple filters, i.e. level of expression, duration of experiment, experimental altitude and browse by associations that includes filters such as miRNAs Associated with a Gene List, miRNAs Associated as Biomarkers, miRNAs Associated with a Drug, miRNAs Associated with a GO ID/term, miRNAs Associated with a KEGG ID/Pathway.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2E78F-3C20-4FFD-B7B4-8618945203C8}"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data collection and annotation in HAHmiR.DB. A comprehensive list of differentially expressed HA-associated human miRNAs was mined from the published literature with its HA-associated information, i.e experimental group, experiment altitude, duration of experiment, level of expression, fold change, GEO accession and association as biomarker. These miRNAs were further enriched with a variety of other information from generic biological databases that includes miRNA sequence–related information, miRNA stem-loop structure, miRNA–network interactions (miRNA–gene, miRNA–TF, TF–miRNA, TF–gene), functional enrichments (Gene Ontology, pathways), miRNA–disease association, miRNA–drug association and miRNA–tissue expression.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2E78F-3C20-4FFD-B7B4-8618945203C8}"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‘Explore’ option of the database. The web image of the section shows complex network of four miRNA, i.e hsa-let-7b-5p, hsa-let-7a-5p, hsa-let-7b-3p, hsa-let-7d-5p and identified FFLs in the adjacent table.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2E78F-3C20-4FFD-B7B4-8618945203C8}"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Functional characterization of differentially expressed HA miRNA–targets (a) GO: biological processes. (b) GO: molecular functions (c) GO: cellular compartment and (d) KEGG pathway enrichment.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F2E78F-3C20-4FFD-B7B4-8618945203C8}"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1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a1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a1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a10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a101"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baaa101, </a:t>
            </a:r>
            <a:r>
              <a:rPr lang="en-US" altLang="en-US" sz="1000">
                <a:solidFill>
                  <a:srgbClr val="333333"/>
                </a:solidFill>
                <a:hlinkClick r:id="rId3"/>
              </a:rPr>
              <a:t>https://doi.org/10.1093/database/baaa101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Web image of the miRNA information page. (a) The first section of hsa-let-7b-5p miRNA information page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7648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baaa101, </a:t>
            </a:r>
            <a:r>
              <a:rPr lang="en-US" altLang="en-US" sz="1000">
                <a:solidFill>
                  <a:srgbClr val="333333"/>
                </a:solidFill>
                <a:hlinkClick r:id="rId3"/>
              </a:rPr>
              <a:t>https://doi.org/10.1093/database/baaa101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web image of HAHmiR.DB—‘Browse’ option allows the user to browse differentially expressed (DE) miRNA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8681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baaa101, </a:t>
            </a:r>
            <a:r>
              <a:rPr lang="en-US" altLang="en-US" sz="1000">
                <a:solidFill>
                  <a:srgbClr val="333333"/>
                </a:solidFill>
                <a:hlinkClick r:id="rId3"/>
              </a:rPr>
              <a:t>https://doi.org/10.1093/database/baaa101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data collection and annotation in HAHmiR.DB. A comprehensive list of differentially expressed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2498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baaa101, </a:t>
            </a:r>
            <a:r>
              <a:rPr lang="en-US" altLang="en-US" sz="1000">
                <a:solidFill>
                  <a:srgbClr val="333333"/>
                </a:solidFill>
                <a:hlinkClick r:id="rId3"/>
              </a:rPr>
              <a:t>https://doi.org/10.1093/database/baaa101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‘Explore’ option of the database. The web image of the section shows complex network of four miRNA, i.e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14477"/>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baaa101, </a:t>
            </a:r>
            <a:r>
              <a:rPr lang="en-US" altLang="en-US" sz="1000">
                <a:solidFill>
                  <a:srgbClr val="333333"/>
                </a:solidFill>
                <a:hlinkClick r:id="rId3"/>
              </a:rPr>
              <a:t>https://doi.org/10.1093/database/baaa101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Functional characterization of differentially expressed HA miRNA–targets (a) GO: biological processes.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9108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3. Web image of the miRNA information page. (a) The first section of hsa-let-7b-5p miRNA information page with ...</vt:lpstr>
      <vt:lpstr>Figure 2. The web image of HAHmiR.DB—‘Browse’ option allows the user to browse differentially expressed (DE) miRNA ...</vt:lpstr>
      <vt:lpstr>Figure 1. Overview of data collection and annotation in HAHmiR.DB. A comprehensive list of differentially expressed ...</vt:lpstr>
      <vt:lpstr>Figure 4. ‘Explore’ option of the database. The web image of the section shows complex network of four miRNA, i.e ...</vt:lpstr>
      <vt:lpstr>Figure 5. Functional characterization of differentially expressed HA miRNA–targets (a) GO: biological processes.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2024-05-19T15:41:26Z</dcterms:modified>
</cp:coreProperties>
</file>