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CD2BF-0316-494D-9778-9B32B0CAFE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9C3E4-F439-4DA3-927D-12F7F38DC9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Genome module, including a diagram of chromosome structure and a searching bar for annotation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1FC46-CDEC-4576-928C-40FD379521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Webpage of the Genome module, including a diagram of chromosome structure and a searching bar for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306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Webpage of the Genome module, including a diagram of chromosome structure and a searching bar for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2024-05-20T09:28:43Z</dcterms:modified>
</cp:coreProperties>
</file>