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8FC406-D0D0-4776-B7F8-E515CAB45F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634C2D-7F6B-4CA2-8FDF-613FA8E39E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Website interface for FibROAD portals and dataset retrieving tools. (A) The home page of the FibROAD website was equipped with a navigation bar at the top and portals to enter dataset browsers within specific categories (left), as well as portals to enter for the page containing fibrosis-related genes (right). (B) The FibROAD dataset retrieving tools (Search and Browse), which can be accessed through the navigation bar on the home page. Users can retrieve relative information with either self-defined keywords (left) or with pre-set FRGs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FA290-EA03-4DA6-927E-FAEDA81346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baac015, </a:t>
            </a:r>
            <a:r>
              <a:rPr lang="en-US" altLang="en-US" sz="1000">
                <a:solidFill>
                  <a:srgbClr val="333333"/>
                </a:solidFill>
                <a:hlinkClick r:id="rId3"/>
              </a:rPr>
              <a:t>https://doi.org/10.1093/database/baac015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Website interface for FibROAD portals and dataset retrieving tools. (A) The home page of the FibROAD website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45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Website interface for FibROAD portals and dataset retrieving tools. (A) The home page of the FibROAD website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2024-05-17T07:15:52Z</dcterms:modified>
</cp:coreProperties>
</file>