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222D36-489B-4E25-AE16-A43CE0BE4E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2213E2-A6B2-4562-AB25-76AECA3A81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Overview of SLOAD database.
(A) Main functions of SLOAD. (B) An example of searching modules in BRCA. All of synthetic lethal interactions in BRCA can be presented, and they are also detected in other cancer types. Amount indicates the genetic interactions shared by different cancer types. Further analysis is performed based on the selected gene pair of KRAS:CFDP1. (C) An example of further analysis of above-selected gene pair of KRAS:CFDP1, mainly including visible results of mutation level, methylation level, CNV level and mRNA expression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884B70-0B77-4E3C-B5EE-49E77CE43F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baac075, </a:t>
            </a:r>
            <a:r>
              <a:rPr lang="en-US" altLang="en-US" sz="1000">
                <a:solidFill>
                  <a:srgbClr val="333333"/>
                </a:solidFill>
                <a:hlinkClick r:id="rId3"/>
              </a:rPr>
              <a:t>https://doi.org/10.1093/database/baac075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Overview of SLOAD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3008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Overview of SLOAD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2024-05-01T19:48:39Z</dcterms:modified>
</cp:coreProperties>
</file>