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8D804C-F4C6-4D7C-BC42-95CFA335EC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7B262E-9D36-4630-B86B-C0707E3063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response page for context-centric query ‘GBM AND EGFR’.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C6FF6B-D325-4749-8B7A-D86576A7B6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Screenshot of response page for context-centric query ‘GBM AND EGFR’.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071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Screenshot of response page for context-centric query ‘GBM AND EGFR’.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2024-05-19T13:18:14Z</dcterms:modified>
</cp:coreProperties>
</file>