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D657C-A657-4F1F-8EEC-99E7759C19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40AD36-0891-4F49-91E6-B04972D5AB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total of 23 253 entries are distributed in 16 different databases in LAMP2.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C1F14-2008-4DB6-9E6E-81CE56C3D4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total of 23 253 entries are distributed in 16 different databases in LAMP2.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67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 total of 23 253 entries are distributed in 16 different databases in LAMP2.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2024-05-19T15:46:25Z</dcterms:modified>
</cp:coreProperties>
</file>