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FAA06-59F7-401C-8690-9ED2257171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D6653-C0C7-4329-9696-479AB4A24C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Nine most common compatibilities of a medicinal material named Baishao.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6430D9-EF30-4343-91C4-59A61CD315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Nine most common compatibilities of a medicinal material named Baishao.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4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Nine most common compatibilities of a medicinal material named Baishao.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2024-05-04T04:40:45Z</dcterms:modified>
</cp:coreProperties>
</file>