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3B98B8-191A-4347-929A-78AD8DFFB4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A537F1-808A-40D0-80C1-FE3032AD47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major entity categories in LAB2CancerBC.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F3FC70-B413-4CE3-B629-98B0FE6191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Statistics of major entity categories in LAB2CancerBC.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Statistics of major entity categories in LAB2CancerBC.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2024-05-17T05:49:55Z</dcterms:modified>
</cp:coreProperties>
</file>