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80F37F-EDB4-47B2-AFAE-E8D82F7CC0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16F5C2-277E-4496-BBEE-F51F77EC6A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samples (GSM, left y-axis) and experiments (GSE, right y-axis) made available by the GEO portal; raw data were extracted from https://www.ncbi.nlm.nih.gov/geo/browse/?view=samples and https://www.ncbi.nlm.nih.gov/geo/browse/?view=series).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851000-FBA6-477D-AE3A-880BFF0E8E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Number of samples (GSM, left y-axis) and experiments (GSE, right y-axis) made available by the GEO portal;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538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Number of samples (GSM, left y-axis) and experiments (GSE, right y-axis) made available by the GEO portal;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2024-05-05T09:12:10Z</dcterms:modified>
</cp:coreProperties>
</file>