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335FB82-35DA-4FAB-8CE8-3819A146C3A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AB0EC89-AFE3-4F85-8FFB-3D202657DBF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 selection of results for organisms in terms of melting temperatures (Exemplar vs. Duplicate pairs) mdiff and std: the mean and standard deviation of absolute value of the difference between each exemplar and the mean of the original group, respectively; Tb, Ts, Ta: melting temperature calculated using basic, salted and advanced formula in supplement, respectively.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2017.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4A98201-3A64-4F88-B525-DD6F1761EFE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w16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2017, , 2017, baw163,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https://doi.org/10.1093/database/baw163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</a:t>
            </a:r>
            <a:r>
              <a:rPr lang="en-US" altLang="en-US" b="0"/>
              <a:t>A selection of results for organisms in terms of melting temperatures (Exemplar vs. Duplicate pairs) mdiff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772022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4. A selection of results for organisms in terms of melting temperatures (Exemplar vs. Duplicate pairs) mdiff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2024-05-13T23:57:43Z</dcterms:modified>
</cp:coreProperties>
</file>