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B71BA-22CE-4FFC-B374-1685432D39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36DBE-D358-40DC-9991-5CFAE8D7C5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Automatic code generation. From any results table, it is possible to view and copy code for the underlying query in various programming languages. Here the python code for the Gene(s) + Disease Interactors + Disease Expression result is shown (A). Code for Python, Perl, Ruby, Javascript and Java is available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71D02-1335-4F62-92D2-14E9812990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Automatic code generation. From any results table, it is possible to view and copy code for the underlying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53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Automatic code generation. From any results table, it is possible to view and copy code for the underlying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2024-05-03T11:31:58Z</dcterms:modified>
</cp:coreProperties>
</file>