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C48377-44EC-4FFE-A61C-49DA146136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D2F1F7-1CF7-4F36-AD20-3244852046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Showing a typical submissions pipeline using the ISA suite and submission to MetaboLights.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CF8113-BBA1-4F5F-AAAD-214320D6DF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ISAcreator plugin, capturing metabolites identified within the metabolomics experiments and mapped to the relevant chemical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CF8113-BBA1-4F5F-AAAD-214320D6DF6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ontology link instrumental and experimental metadata captured within ISAcreator, example shows metadata for the samples, QC, blanks and reference chemical compounds.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CF8113-BBA1-4F5F-AAAD-214320D6DF6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t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t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Showing a typical submissions pipeline using the ISA suite and submission to MetaboLights.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528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ISAcreator plugin, capturing metabolites identified within the metabolomics experiments and mapped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3913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Overview of the ontology link instrumental and experimental metadata captured within ISAcreator, example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047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Showing a typical submissions pipeline using the ISA suite and submission to MetaboLights.
</vt:lpstr>
      <vt:lpstr>Figure 2. The ISAcreator plugin, capturing metabolites identified within the metabolomics experiments and mapped to the ...</vt:lpstr>
      <vt:lpstr>Figure 3. Overview of the ontology link instrumental and experimental metadata captured within ISAcreator, example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2024-05-15T16:54:33Z</dcterms:modified>
</cp:coreProperties>
</file>