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6971E6-F1FE-47F1-A803-D975D9A617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0EEFE8-7CC9-4E24-BE5C-F80248BADA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Object Creation and Editing Tool: QTL entry page. The QTL entry page consists of many text boxes specific for the different types of information collected by the curator to describe a QTL. Clicking the search icon to the side of the symbol box generates a pop-up window where current QTL symbols may be searched.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F53B8B-99DD-4BEE-9723-FC0D82185A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Object Creation and Editing Tool: QTL entry page. The QTL entry page consists of many text boxes specific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59100" y="1371600"/>
            <a:ext cx="32144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Object Creation and Editing Tool: QTL entry page. The QTL entry page consists of many text boxes specific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2024-04-29T07:32:27Z</dcterms:modified>
</cp:coreProperties>
</file>