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0B7AF-C837-4B77-86BC-853EEC4F76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0FD43-5718-4F48-9C33-C9FE975FAB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and result pages of GinkgoDB. Users can take a query for the specific genome segment or gene, which would return the summary (A), all the gene (B) and SNPs (C) of the queried region, a link to the JBrowse page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C5EE5-135C-4324-8705-C50623139E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Search and result pages of GinkgoDB. Users can take a query for the specific genome segment or gene, which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260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Search and result pages of GinkgoDB. Users can take a query for the specific genome segment or gene, which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2024-05-14T05:37:01Z</dcterms:modified>
</cp:coreProperties>
</file>