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6DC1D3-D541-4766-A341-28FB3ABCE4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734D4-E93B-47D6-817E-12C07BEFA2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preVIEW system with sections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116E1-E97E-456E-8E0C-ABC35C1246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Screenshot of the preVIEW system with sections highlighted.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Screenshot of the preVIEW system with sections highlighted.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2024-05-18T18:36:33Z</dcterms:modified>
</cp:coreProperties>
</file>