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A66D2A-DC96-4D43-8EC3-0E40F84127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844757-97AB-44C7-A438-54BD12F8AB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Reverse star schema. This data set has one main table and one submain table, each of which has several dimension tables. Main and submain tables have one-to-many relations, while the relations between main and dimension tables are one-to-many.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AAAC2C-61FA-4219-B725-FA99A2BC5D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Reverse star schema. This data set has one main table and one submain table, each of which has several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456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Reverse star schema. This data set has one main table and one submain table, each of which has several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2024-05-05T13:43:27Z</dcterms:modified>
</cp:coreProperties>
</file>