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6E352-F4F4-4ED9-A243-B14A9EA102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E5BE18-81CC-4A9E-A55D-8DD6D79044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Phenotype curation. Example data entries for a section of text [taken from an article by Baines (2003), see Ref. 5]. First, we identify the object we are ascribing the phenotype to, then we concisely curate the phenotype as free text, relating it to the object (which is placed between ‘at sign’ symbols as these symbols are hyperlinked). We then annotate the phenotype to CV terms, in this case, to terms from our ‘phenotypic class’ and ‘fly_anatomy’ ontologies.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FEA27-144C-4D7F-A53B-2020348368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bas039, </a:t>
            </a:r>
            <a:r>
              <a:rPr lang="en-US" altLang="en-US" sz="1000">
                <a:solidFill>
                  <a:srgbClr val="333333"/>
                </a:solidFill>
                <a:hlinkClick r:id="rId3"/>
              </a:rPr>
              <a:t>https://doi.org/10.1093/database/bas039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Phenotype curation. Example data entries for a section of text [taken from an article by Baines (2003),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32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Phenotype curation. Example data entries for a section of text [taken from an article by Baines (2003), see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2024-05-19T19:11:36Z</dcterms:modified>
</cp:coreProperties>
</file>