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56CFE1-84D7-473B-83FA-C76DFDD7096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5E885F-3F65-408F-891B-6BA3E282CBC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Screenshot of the result page for prNOG04586. A brief description of the cluster is displayed (top) along with statistics. Detailed data is shown for each level (function, evolution, structure, sequence and disease). At each level, data is further clustered into different modules, each module providing a unique view of the data. Each module may be activated or deactivated depending on the needs of the user. The screenshot shows the module summarizing functional annotations of proteins in prNOG04586. Data is mined from the enzyme classification, the protein families database and the gene ontology. For each database, PROFESS shows entries related to proteins within cluster prNOG04586. The pie charts represent the relative frequency of each database entry within the orthologous cluster.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7F2F7B-D6D3-4F41-8A95-F8E29DE1360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q01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2010, , 2010, baq011, </a:t>
            </a:r>
            <a:r>
              <a:rPr lang="en-US" altLang="en-US" sz="1000">
                <a:solidFill>
                  <a:srgbClr val="333333"/>
                </a:solidFill>
                <a:hlinkClick r:id="rId3"/>
              </a:rPr>
              <a:t>https://doi.org/10.1093/database/baq011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Screenshot of the result page for prNOG04586. A brief description of the cluster is displayed (top) along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Screenshot of the result page for prNOG04586. A brief description of the cluster is displayed (top) along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2024-07-27T04:00:30Z</dcterms:modified>
</cp:coreProperties>
</file>