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99B47-AC44-439F-A196-A59FE8FB94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AB96A7-62B4-4199-BA5E-B9272515E9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Comparisons of biological characteristics of the three breast tissues by means of GESs. The first row presents the three types of breast tissues. The other rows, from top to bottom, present significant GES scores in function of tissue type (green: low score; red and green checkerboard pattern: intermediate score; red: high score). This figure is an illustration of Supplementary Table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38DBD-850A-40A9-9D02-5A5EB0B862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baab007, </a:t>
            </a:r>
            <a:r>
              <a:rPr lang="en-US" altLang="en-US" sz="1000">
                <a:solidFill>
                  <a:srgbClr val="333333"/>
                </a:solidFill>
                <a:hlinkClick r:id="rId3"/>
              </a:rPr>
              <a:t>https://doi.org/10.1093/database/baab007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Comparisons of biological characteristics of the three breast tissues by means of GESs. The first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3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Comparisons of biological characteristics of the three breast tissues by means of GESs. The first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2024-05-19T13:19:00Z</dcterms:modified>
</cp:coreProperties>
</file>