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247091-EDF4-43CB-AC6A-ED25DC9E99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16C7DB-1457-4FB4-85B8-A083AD90B0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that highlights visualization in 3DSwap using Jmol.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538946-B414-4D2B-BE05-31FBAC797F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Screenshot that highlights visualization in 3DSwap using Jmol.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586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Screenshot that highlights visualization in 3DSwap using Jmol.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2024-05-07T03:45:32Z</dcterms:modified>
</cp:coreProperties>
</file>