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F2A67-871E-4FCB-B989-23530D5443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7C5C9-0C7A-46E3-8F89-9B5564D6CC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DEG search result with the gene ‘LDHB’ as an example. (A) Histogram showing the log2 fold-change values of the cell-type-specific expression levels of LDHB in the septic versus healthy condition. (B) Violin plot of the expression-level distribution of LDHB across all the septic and healthy cells of the four projects.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8ABD4F-CBE9-4D2F-AB1D-E3194953AD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Overview of the DEG search result with the gene ‘LDHB’ as an example. (A) Histogram showing the log2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73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Overview of the DEG search result with the gene ‘LDHB’ as an example. (A) Histogram showing the log2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2024-05-02T19:26:04Z</dcterms:modified>
</cp:coreProperties>
</file>