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8CC842-F9C3-4199-8C07-F8A5D8CA16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216742-F47D-4FC5-BA6A-267594E0E0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names labeled as unpublished in NCBI Taxonomy, over time.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2020.This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CB941-E3A8-490F-8EFD-B581CA0516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Total number of names labeled as unpublished in NCBI Taxonomy, over time.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1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Total number of names labeled as unpublished in NCBI Taxonomy, over time.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2024-05-19T16:53:54Z</dcterms:modified>
</cp:coreProperties>
</file>