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128A1F-5ACE-4CCC-AD49-9B4F1C8ACAA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5F830C-94A8-4A62-AFC1-41DC2191934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Three forms of disease–gene query results in Neo4j. (A) A kind of form in graph; (B) shows a kind of form in table; (C) a kind of form in text.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1191A4-D104-4718-842B-D2410A5A726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10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baac100,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https://doi.org/10.1093/database/baac100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Three forms of disease–gene query results in Neo4j. (A) A kind of form in graph; (B) shows a kind of form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59100" y="1371600"/>
            <a:ext cx="322354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Three forms of disease–gene query results in Neo4j. (A) A kind of form in graph; (B) shows a kind of form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2024-04-29T16:08:42Z</dcterms:modified>
</cp:coreProperties>
</file>