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9F69D-4E38-4E5E-9F5F-575A7D1DDF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12821E-4BC3-4BBC-803B-7A64914512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‘Download’ and ‘Tools’ modules. (A) ‘Download’ module, providing genome, transcriptome, variation and resequencing files to download. (B) BLAST Tool. (C) JBrowse tool. (D) Publication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305AD-440D-4F09-903C-8544A14205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‘Download’ and ‘Tools’ modules. (A) ‘Download’ module, providing genome, transcriptome, variation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636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‘Download’ and ‘Tools’ modules. (A) ‘Download’ module, providing genome, transcriptome, variation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2024-05-18T23:56:35Z</dcterms:modified>
</cp:coreProperties>
</file>