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A81216-63EA-4BB7-80A6-74465DB77A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CCE077-B4E3-4477-A70D-2422779714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Database organization.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AE5558-9CA0-4FF0-ABA7-5CD4AACD81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5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Database organization.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73300" y="1371600"/>
            <a:ext cx="45957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Database organization.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2024-05-19T14:54:22Z</dcterms:modified>
</cp:coreProperties>
</file>