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9AC7BD-2831-43DC-B869-17376143B0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F1223D-340D-4CF5-8D3F-C91D1FEC55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PhenoMiner Studies page—this is a one-page view of all studies in the PhenoMiner curation tool. The columns are all sortable by clicking on the headings. Important to note is the ‘Records’ column, which shows the number of records and status of those records. The status is color-coded—IL (red): initial load; IP (dark red): in progress; C (blue): curated; F (green): final; W (black): withdrawn.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1E0FFD-F09D-40C6-B62B-8CEF408B44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bat015, </a:t>
            </a:r>
            <a:r>
              <a:rPr lang="en-US" altLang="en-US" sz="1000">
                <a:solidFill>
                  <a:srgbClr val="333333"/>
                </a:solidFill>
                <a:hlinkClick r:id="rId3"/>
              </a:rPr>
              <a:t>https://doi.org/10.1093/database/bat015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PhenoMiner Studies page—this is a one-page view of all studies in the PhenoMiner curation tool. The columns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096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PhenoMiner Studies page—this is a one-page view of all studies in the PhenoMiner curation tool. The columns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2024-05-11T22:14:44Z</dcterms:modified>
</cp:coreProperties>
</file>