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4823151-D81E-4672-A833-D024C646EF1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BD04EFE-F2C7-460E-B829-7DE52500AFB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Category breakdown of small ORFs. (a) The whole set of small ORFs obtained for all bacteria in RefSeq. (b) Small ORFs of the eight bacteria that we used in our experiments.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2020.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0227CB7-8623-4C3C-8214-47F86E2E5B89}"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a067"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2020, , 2020, baaa067, </a:t>
            </a:r>
            <a:r>
              <a:rPr lang="en-US" altLang="en-US" sz="1000">
                <a:solidFill>
                  <a:srgbClr val="333333"/>
                </a:solidFill>
                <a:hlinkClick r:id="rId3"/>
              </a:rPr>
              <a:t>https://doi.org/10.1093/database/baaa067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Category breakdown of small ORFs. (a) The whole set of small ORFs obtained for all bacteria in RefSeq. (b)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701800" y="1371600"/>
            <a:ext cx="5737066"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Category breakdown of small ORFs. (a) The whole set of small ORFs obtained for all bacteria in RefSeq. (b)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2024-05-19T15:15:33Z</dcterms:modified>
</cp:coreProperties>
</file>