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D1842-6E8B-42E1-B553-374CD92104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96F77-6F56-4797-B172-B39D034B75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views of the QlicRice search user interface. (A) Query interface: (A1) select the query type, (A2) select chromosome, (A3) type your query in the given search box and (A4) submit your query. (B/B1) QTL search results for a given QTL ID. (C) Gene search result for a given Gene ID. (C1) View details of the given gene, which include: (D) the KEGG ontology and pathway mappings, (E) GO assignments, (F) scored tandem repeat(s) and (G) the protein structure module with a gene ID link to the downloadable PDB-formatted protein structure data file. This PDB file can be uploaded in any of the protein 3D-viewers listed on the page or described in the article.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79B8A-64AC-4A61-8CBF-F918C71AB3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Different views of the QlicRice search user interface. (A) Query interface: (A1) select the query type, (A2)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9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Different views of the QlicRice search user interface. (A) Query interface: (A1) select the query type, (A2)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2024-04-29T04:22:41Z</dcterms:modified>
</cp:coreProperties>
</file>