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834CF-9D2D-4ECD-ACB5-EC8164BBCB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C7CDB6-A7DB-4B5D-B730-8352A916FA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Database statistics per plastic, emphasizing the smaller number of reports for synthetic homochain polymers (those composed of only C–C backbones). A) Number of microbial species reported to degrade plastics. B) Number of proteins reported to break down plastics categorized by plastic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331B9-5C6E-4895-B089-2A87DDE6C1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Database statistics per plastic, emphasizing the smaller number of reports for synthetic homochain polymers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99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Database statistics per plastic, emphasizing the smaller number of reports for synthetic homochain polymers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2024-05-01T13:49:58Z</dcterms:modified>
</cp:coreProperties>
</file>