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5D4D1-EE4F-41D5-B8E8-4A5BF85B18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C68A7-7607-4491-AD1F-654D94916F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tokenization.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F6E47-FEF7-460D-9E51-6F6DB7EAD2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 example of tokenization.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547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An example of tokenization.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2024-05-20T06:41:49Z</dcterms:modified>
</cp:coreProperties>
</file>