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308BD9-8C41-46F4-B102-0340CBAF80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0B6209-3AC5-49D6-91EC-B5B257EEAD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 of BestMatchFinder tool with the Search by sequence option.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EDB248-34CC-4D53-A547-C395239B21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Use of BestMatchFinder tool with the Search by sequence option.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41700" y="1371600"/>
            <a:ext cx="22596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Use of BestMatchFinder tool with the Search by sequence option.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2024-05-03T08:13:12Z</dcterms:modified>
</cp:coreProperties>
</file>