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06C52-19C1-449E-958F-188D443EC1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7F02A-23DD-4267-9A56-ACB0008DC2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CaRPE screenshot showing an example of limiting acres to grain corn and soybeans, a map pooled by region showing the distribution of those acres across the nine FSRs and the distribution of the tonnes of CO2e reduction potentials resulting from a cover crop scenario using the default settings.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231D6F-9455-4FA1-B95F-12BBE12E08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CaRPE screenshot showing an example of limiting acres to grain corn and soybeans, a map pooled by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CaRPE screenshot showing an example of limiting acres to grain corn and soybeans, a map pooled by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2024-05-19T14:41:45Z</dcterms:modified>
</cp:coreProperties>
</file>