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78FB44-7D95-4B92-8A14-8EBA4061EA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29FB90-CB58-4243-B923-7495C49667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Community curation is most productive when authors are directed to a particular publication. A general e-mail was sent to the Drosophila research community on 13 October 2010 (arrow), alerting them that we would be starting the weekly direct e-mailing the following week. This resulted in a small increase in successful author submissions, but resulted in a larger increase in unproductive redirects from the FTYP tool, where authors attempted to curate a paper that had already been skimmed or fully curated and were redirected to a page thanking them for their effort.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AE00D0-C843-4FAE-B7F7-B50262F66B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Community curation is most productive when authors are directed to a particular publication. A general e-mail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8977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Community curation is most productive when authors are directed to a particular publication. A general e-mail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2024-05-19T18:30:04Z</dcterms:modified>
</cp:coreProperties>
</file>