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F531FA-4B9D-45AA-BE4A-333636AB4C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AF7502-FCA6-48AA-82CB-4AB4B435B9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RNA-seq workflow. 1) Isolate the mRNA or total RNA from root tissue; 2) Quality and quantity control of mRNA or total RNA; 3) Eliminate DNA contamination from RNA samples using DNase; 4) Choose an appropriate kit for library preparation based on the type of RNA. For mRNA with poly-A tail, a mRNA purification kit was used to isolate mRNA with a poly-A tail; 5) Random fragment purified RNA for short read sequencing; 6) Reverse transcribe fragmented RNA into cDNA; 7) Ligate adapters onto both ends of the cDNA fragments. 8) PCR amplification of cDNA and selection of fragment sizes between 200-400 bp. Conduct paired-end sequencing of the cDNA libraries (Martin and Wang 2011).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E35269-A7C0-4849-8B4B-2BD8D4DA28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RNA-seq workflow. 1) Isolate the mRNA or total RNA from root tissue; 2) Quality and quantity control of mRNA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6417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RNA-seq workflow. 1) Isolate the mRNA or total RNA from root tissue; 2) Quality and quantity control of mRNA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2024-05-07T15:22:13Z</dcterms:modified>
</cp:coreProperties>
</file>