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CEDBA-28DB-4736-BBDB-383AFBEDAE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F3E47-A542-4DA7-856E-F9F1D418C6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Phyla distribution in the MACADAM database according to their database of origin. (A) MetaCyc and MicroCyc for bacterial organisms, (B) MetaCyc and MicroCyc for archaea organisms, (C) FAPROTAX for bacterial organisms, (D) FAPROTAX for archaea organisms, (E) IJSEM phenotypic database for bacterial organisms and (F) IJSEM phenotypic database for archaea organisms.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B8798-A27B-4B2E-BC25-82DE234F23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baz049, </a:t>
            </a:r>
            <a:r>
              <a:rPr lang="en-US" altLang="en-US" sz="1000">
                <a:solidFill>
                  <a:srgbClr val="333333"/>
                </a:solidFill>
                <a:hlinkClick r:id="rId3"/>
              </a:rPr>
              <a:t>https://doi.org/10.1093/database/baz049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Phyla distribution in the MACADAM database according to their database of origin. (A) MetaCyc and MicroCyc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Phyla distribution in the MACADAM database according to their database of origin. (A) MetaCyc and MicroCyc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2024-05-18T23:10:53Z</dcterms:modified>
</cp:coreProperties>
</file>