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944BFC-EC63-44D2-9B42-578A7ACB8D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649C2-5FF9-40D0-A09C-0A8B143487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annotated evidence text in different parts of the article.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8584FE-F064-4425-AF06-C827885F30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proportion of annotated evidence text in different parts of the article.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140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proportion of annotated evidence text in different parts of the article.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2024-05-19T19:49:00Z</dcterms:modified>
</cp:coreProperties>
</file>