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0DF3E-6496-45D6-9611-FDB4FAB9C9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4ACDD-D4BC-43E2-91BC-F0C06D2062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shading parameter values for X. nemoralis and X. miniata, and the graphs were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B53F0-841F-492A-96BB-B710772B5E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the shading parameter values for X. nemoralis and X. miniata, and the graphs were downloaded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015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Distribution of the shading parameter values for X. nemoralis and X. miniata, and the graphs were downloaded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2024-05-20T08:30:49Z</dcterms:modified>
</cp:coreProperties>
</file>