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4784EB-6D00-4B28-801C-E8646DFD63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994CC-7A1F-4F99-97D5-5DB197FA2E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followed to combine and derive statistical associations between proteins and ADR. Drug–ADR and drug–target associations are retrieved from relevant databases. Subsequently, statistical association between proteins and ADRs is computed as described by Kuhn et al.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52E3B-67AA-44D2-A156-58A6A9E2F30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Upset plot showing the overlap between the different databases compiling drug–ADR associations. FAERS, MEDEFFECT, OFFSIDES and SIDER represented as dark red, light blue, green and orange,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52E3B-67AA-44D2-A156-58A6A9E2F30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Bubble plots showing the number of drugs per protein (X axis) vs number of statistically significant ADR per protein (Y axis). (A) Distribution of the self-reporting set; (B) distribution of the curate set. Refer to the ‘Material and methods’ section for the description of self-reporting and curated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52E3B-67AA-44D2-A156-58A6A9E2F30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Snapshot of the result page example upon querying by drug ‘Aspirin’.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52E3B-67AA-44D2-A156-58A6A9E2F30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6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6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6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baab068, </a:t>
            </a:r>
            <a:r>
              <a:rPr lang="en-US" altLang="en-US" sz="1000">
                <a:solidFill>
                  <a:srgbClr val="333333"/>
                </a:solidFill>
                <a:hlinkClick r:id="rId3"/>
              </a:rPr>
              <a:t>https://doi.org/10.1093/database/baab068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followed to combine and derive statistical associations between proteins and ADR. Drug–ADR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788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baab068, </a:t>
            </a:r>
            <a:r>
              <a:rPr lang="en-US" altLang="en-US" sz="1000">
                <a:solidFill>
                  <a:srgbClr val="333333"/>
                </a:solidFill>
                <a:hlinkClick r:id="rId3"/>
              </a:rPr>
              <a:t>https://doi.org/10.1093/database/baab068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Upset plot showing the overlap between the different databases compiling drug–ADR associations. FAERS,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365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baab068, </a:t>
            </a:r>
            <a:r>
              <a:rPr lang="en-US" altLang="en-US" sz="1000">
                <a:solidFill>
                  <a:srgbClr val="333333"/>
                </a:solidFill>
                <a:hlinkClick r:id="rId3"/>
              </a:rPr>
              <a:t>https://doi.org/10.1093/database/baab068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Bubble plots showing the number of drugs per protein (X axis) vs number of statistically significant ADR 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583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baab068, </a:t>
            </a:r>
            <a:r>
              <a:rPr lang="en-US" altLang="en-US" sz="1000">
                <a:solidFill>
                  <a:srgbClr val="333333"/>
                </a:solidFill>
                <a:hlinkClick r:id="rId3"/>
              </a:rPr>
              <a:t>https://doi.org/10.1093/database/baab068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Snapshot of the result page example upon querying by drug ‘Aspirin’.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710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Workflow followed to combine and derive statistical associations between proteins and ADR. Drug–ADR and ...</vt:lpstr>
      <vt:lpstr>Figure 2. Upset plot showing the overlap between the different databases compiling drug–ADR associations. FAERS, ...</vt:lpstr>
      <vt:lpstr>Figure 3. Bubble plots showing the number of drugs per protein (X axis) vs number of statistically significant ADR per ...</vt:lpstr>
      <vt:lpstr>Figure 4. Snapshot of the result page example upon querying by drug ‘Aspirin’.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2024-05-19T18:30:13Z</dcterms:modified>
</cp:coreProperties>
</file>