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FB357-F400-4E2C-A2E9-1577F6A9F4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4EFA0F-6219-4F6E-97A4-5E029D079B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in annotating the causality information for lncRNA– and circRNA–disease associations.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 All rights reserved. For Permissions, please email: journals.permissions@oup.comThis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D652C-BEF9-4947-9FE9-D48E827673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workflow in annotating the causality information for lncRNA– and circRNA–disease associations.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93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workflow in annotating the causality information for lncRNA– and circRNA–disease associations.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2024-05-19T20:11:09Z</dcterms:modified>
</cp:coreProperties>
</file>