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B09357-5857-4537-9365-CCB39A0A62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D9DBB-893B-4F32-BBB1-F5A5FFC111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of BENviewer.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6CA98F-F289-4C32-BCBB-C173F816FF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Workflow of BENviewer.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35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Workflow of BENviewer.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2024-05-19T13:10:40Z</dcterms:modified>
</cp:coreProperties>
</file>