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14E28-AD27-4F48-B687-C70761BEF3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C2A3B-EDD5-42C1-8994-7915822D92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Exploration of mechanistic paths between NGLY1 and AQP1 based on the regulatory hypothesis. (A) First query topology for the regulatory hypothesis. We defined a path topology based on gene pathways of length four linking the NGLY1 ortholog in Drosophila (Pngl) with the human AQP1 gene. The bridging nodes and edges were based on transcriptional regulatory relationships in both Drosophila and human, plus orthology relationships between human and fly genes. (B) Mechanistic hypotheses resulted from the first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F7A56-B7B2-4CE9-AEB8-C12F440137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Exploration of mechanistic paths between NGLY1 and AQP1 based on the regulatory hypothesis. (A) First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77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Exploration of mechanistic paths between NGLY1 and AQP1 based on the regulatory hypothesis. (A) First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2024-05-19T13:12:02Z</dcterms:modified>
</cp:coreProperties>
</file>