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92379-F8C4-4043-9006-434ED191EA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70A316-6EAA-4810-9D19-45917C2F22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followed for GenDiS+. The sequence searches were carried out using BRS-MP approach for multi-membered superfamilies, as described in the Materials and Methods section. The hits were validated using a stringent validation using structure-based sequence alignments of superfamily members. From the validated hits, features like DA computation and phylogeny, domain and full-length alignment and phylogeny and conserved motifs were analysed and have been made available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99641-FB94-41DB-B87E-A426965B19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followed for GenDiS+. The sequence searches were carried out using BRS-MP approach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12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Workflow followed for GenDiS+. The sequence searches were carried out using BRS-MP approach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2024-05-20T14:09:38Z</dcterms:modified>
</cp:coreProperties>
</file>