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582E8-CF36-4B79-A523-D74CD6B056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CF02E-8D64-486B-A52A-CDCB948139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bottom section of the ‘Features of PYK Positions’ worksheet in the PYK-SubstitutionOME workbook. Again, Rows 1 and 2 and Columns A–D are anchored to provide reference points. This section contains structural information, including H/DX data from both rM1PYK and ZmPYK, structural comparisons for M1PYK and chokepoint calculations for hLPYK. H/DX scores are color-coded to aid visual interpretation; color legends are in the left-most columns.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ED9E7-9700-4165-A17E-CD97F27182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bottom section of the ‘Features of PYK Positions’ worksheet in the PYK-SubstitutionOME workbook. Again,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085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bottom section of the ‘Features of PYK Positions’ worksheet in the PYK-SubstitutionOME workbook. Again,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2024-04-28T19:19:50Z</dcterms:modified>
</cp:coreProperties>
</file>