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07737E-BD60-4431-A514-83D4207FDC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08EE21-4BA5-4C5D-8D9C-6251B44BCC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BELMiner 2.0 architecture.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D4E1DF-E7E6-4F81-B436-91439D1350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BELMiner 2.0 architecture.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26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BELMiner 2.0 architecture.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2024-05-20T04:02:57Z</dcterms:modified>
</cp:coreProperties>
</file>