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52DEF-1A16-4F6B-9F58-73D54A7C10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CA891-A92B-4099-A7E6-D18DF3F7E0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 of ‘protein list’ query. (A) Users should select a design type of interested experiments first, input protein IDs or names and then select cancers to draw a DEPs profile heatmap in cancers. If a queried protein is a DEP, the table cell will be displayed in color. Orange means that the experiments number identified this protein as up-regulated is more than the experiments number identified protein as down-regulated; blue means that the experiments number identified this protein as up-regulated is less than the experiments number identified protein as down-regulated; yellow means that the experiments number identified the protein as up-regulated is equal to the experiments number identified protein as down-regulated. (B) If the number of experiments in a specific cancer type is clicked, the detailed information of these DEPs can be displayed.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41915-52CE-4DB6-90B2-BFD5B09E74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result of ‘protein list’ query. (A) Users should select a design type of interested experiments first,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12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result of ‘protein list’ query. (A) Users should select a design type of interested experiments first,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2024-05-20T14:09:59Z</dcterms:modified>
</cp:coreProperties>
</file>