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F5AB8-F43D-4846-B561-E158C96449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F28AF5-FE1A-4169-A0BF-992A530EB2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Usage instructions of LiqBioer. (A) Browse page. (B) Subpages of the browse page. (C) Search page. (D) Table of search and browse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C31533-8BEC-4D2F-81AF-EA621575FD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Usage instructions of LiqBioer. (A) Browse page. (B) Subpages of the browse page. (C) Search page. (D) Table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Usage instructions of LiqBioer. (A) Browse page. (B) Subpages of the browse page. (C) Search page. (D) Table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2024-07-27T07:53:58Z</dcterms:modified>
</cp:coreProperties>
</file>