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353DB-6F79-487C-A157-EA31656BE3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70F17-197D-426F-B3FE-7E6403A3D6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Balanced F-scores by group. Balanced F-score results for each NER category, as well as a combined average, are provided for each participating group (anonymously identified by group number on x-axis). Average scores for each metric (dotted lines) are also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DFB5D-8B10-4788-8E17-B7C7F258C8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Balanced F-scores by group. Balanced F-score results for each NER category, as well as a combined average,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28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Balanced F-scores by group. Balanced F-score results for each NER category, as well as a combined average,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2024-05-14T21:34:03Z</dcterms:modified>
</cp:coreProperties>
</file>