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5C6BC4-A4CE-4FD2-AE12-DB64000138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B6FD3C-E8B9-4B03-95FC-8568F17C05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New RGD ontology browser. Terms are displayed in a driller format with each term being selectable such that the selected term is highlighted and placed in the center column with all of its sibling terms. The selected term’s definition is shown both highlighted under the term in the center column and also at the top of the page. All parent terms of the selected term are listed in the left column and child terms of the selected term are listed in the right column. For any term that has annotations to it in RGD, the ‘A’ icon is a link to an ontology report page listing all RGD annotations to that term.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597056-AA11-423E-9F5B-D5BA12DA90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bas016, </a:t>
            </a:r>
            <a:r>
              <a:rPr lang="en-US" altLang="en-US" sz="1000">
                <a:solidFill>
                  <a:srgbClr val="333333"/>
                </a:solidFill>
                <a:hlinkClick r:id="rId3"/>
              </a:rPr>
              <a:t>https://doi.org/10.1093/database/bas016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New RGD ontology browser. Terms are displayed in a driller format with each term being selectable such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936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New RGD ontology browser. Terms are displayed in a driller format with each term being selectable such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2024-05-19T16:53:32Z</dcterms:modified>
</cp:coreProperties>
</file>