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D62191-BF01-4CEF-979F-565EE0240F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D843B-9C9D-46A1-B110-35847D9200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overview of the extraction of GO annotations from the literature. The process illustrates the individual steps of the annotation process, covering the initial selection of relevant documents for GO annotation of proteins, identification of proteins and their corresponding database identifiers followed by the extraction of associations to GO terms and the retrieval of evidence sentences/passages. The participating teams had to provide the evidence passages for a given document–protein–GO term triplet for one subtask, and to actually detect GO–protein associations (together with evidence passages) for the other subtask.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A3101-4F51-477F-8103-0CE2E8E9F8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bas017, </a:t>
            </a:r>
            <a:r>
              <a:rPr lang="en-US" altLang="en-US" sz="1000">
                <a:solidFill>
                  <a:srgbClr val="333333"/>
                </a:solidFill>
                <a:hlinkClick r:id="rId3"/>
              </a:rPr>
              <a:t>https://doi.org/10.1093/database/bas017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overview of the extraction of GO annotations from the literature. The process illustrates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6300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overview of the extraction of GO annotations from the literature. The process illustrates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2024-05-19T14:15:37Z</dcterms:modified>
</cp:coreProperties>
</file>