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C03023-29F4-4DBA-8FF2-8683E9F048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FAC459-12BA-4015-AB82-64AA4296BA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HPO annotations according to the top-level HPO categories. Two distributions are shown: an overall distribution that accounts for duplicate concept annotations (i.e. every instance of an annotation is counted), and a unique distribution that shows the counts of the unique concept annotations (i.e. every concept is counted a single time, indifferently of how many annotations exist in the corpus).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D92BD3-F3EA-47BB-B84F-32E9730A36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Distribution of HPO annotations according to the top-level HPO categories. Two distributions are shown: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06600" y="1371600"/>
            <a:ext cx="51265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Distribution of HPO annotations according to the top-level HPO categories. Two distributions are shown: 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2024-05-15T08:17:55Z</dcterms:modified>
</cp:coreProperties>
</file>